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591C92-9633-448A-95C4-AEBCDB2BDA68}">
  <a:tblStyle styleId="{86591C92-9633-448A-95C4-AEBCDB2B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e1130ecb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e1130ecb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e1130ec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e1130ec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6e1130ecb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6e1130ecb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e1130ecb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e1130ecb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Superintendent’s Report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2023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0688" y="3380875"/>
            <a:ext cx="1762627" cy="176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Convocation - August 23rd @ 9:15am Rocky Hock Baptist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6881"/>
          <a:stretch/>
        </p:blipFill>
        <p:spPr>
          <a:xfrm>
            <a:off x="1485900" y="1299300"/>
            <a:ext cx="6172200" cy="349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CTE Learning Spaces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25" y="1859700"/>
            <a:ext cx="1990886" cy="149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4228" y="2633142"/>
            <a:ext cx="2116251" cy="158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428" y="3517150"/>
            <a:ext cx="1990901" cy="149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3375" y="1581300"/>
            <a:ext cx="4622975" cy="346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Facility Public Bid Opening - August 16th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350" y="1590275"/>
            <a:ext cx="7284375" cy="34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2513650" cy="25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Vacancy Update</a:t>
            </a:r>
            <a:endParaRPr/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352800" y="12559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{86591C92-9633-448A-95C4-AEBCDB2BDA68}</a:tableStyleId>
              </a:tblPr>
              <a:tblGrid>
                <a:gridCol w="421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White Oak</a:t>
                      </a:r>
                      <a:endParaRPr sz="19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●"/>
                      </a:pPr>
                      <a:r>
                        <a:rPr lang="en" sz="1900"/>
                        <a:t>2 Classroom Teachers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Chowan Middle</a:t>
                      </a:r>
                      <a:endParaRPr sz="19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●"/>
                      </a:pPr>
                      <a:r>
                        <a:rPr lang="en" sz="1900"/>
                        <a:t>7th Grade Math Teacher</a:t>
                      </a:r>
                      <a:endParaRPr sz="1900"/>
                    </a:p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●"/>
                      </a:pPr>
                      <a:r>
                        <a:rPr lang="en" sz="1900"/>
                        <a:t>Music Teacher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John A. Holmes</a:t>
                      </a:r>
                      <a:endParaRPr sz="19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●"/>
                      </a:pPr>
                      <a:r>
                        <a:rPr lang="en" sz="1900"/>
                        <a:t>Band Teacher</a:t>
                      </a:r>
                      <a:endParaRPr sz="1900"/>
                    </a:p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●"/>
                      </a:pPr>
                      <a:r>
                        <a:rPr lang="en" sz="1900"/>
                        <a:t>Spanish Teacher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DFW, CMS, JAHHS</a:t>
                      </a:r>
                      <a:endParaRPr sz="19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900"/>
                        <a:buChar char="●"/>
                      </a:pPr>
                      <a:r>
                        <a:rPr lang="en" sz="1900"/>
                        <a:t>Art Teacher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(16:9)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Superintendent’s Report</vt:lpstr>
      <vt:lpstr>Convocation - August 23rd @ 9:15am Rocky Hock Baptist</vt:lpstr>
      <vt:lpstr>New CTE Learning Spaces</vt:lpstr>
      <vt:lpstr>Technology Facility Public Bid Opening - August 16th</vt:lpstr>
      <vt:lpstr>Vacancy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Superintendent’s Report</dc:title>
  <dc:creator>share</dc:creator>
  <cp:lastModifiedBy>share</cp:lastModifiedBy>
  <cp:revision>1</cp:revision>
  <dcterms:modified xsi:type="dcterms:W3CDTF">2023-08-15T21:01:52Z</dcterms:modified>
</cp:coreProperties>
</file>