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Lato" panose="020B0604020202020204" charset="0"/>
      <p:regular r:id="rId5"/>
      <p:bold r:id="rId6"/>
      <p:italic r:id="rId7"/>
      <p:boldItalic r:id="rId8"/>
    </p:embeddedFont>
    <p:embeddedFont>
      <p:font typeface="Raleway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e109367fc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e109367fc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2023 BOE Meeting Locations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452" y="3050675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15, 2023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Board of Education Monthly Meeting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8775" y="3957051"/>
            <a:ext cx="1186452" cy="1186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for Remaining 2023 BOE Meetings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29450" y="2269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September 12, 2023    Chowan Middle School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October 3, 2023             Town Council Chambers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November 7, 2023        Town Council Chambers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December 5, 2023        Town Council Chambers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Lato</vt:lpstr>
      <vt:lpstr>Raleway</vt:lpstr>
      <vt:lpstr>Arial</vt:lpstr>
      <vt:lpstr>Streamline</vt:lpstr>
      <vt:lpstr>2023 BOE Meeting Locations</vt:lpstr>
      <vt:lpstr>Location for Remaining 2023 BOE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BOE Meeting Locations</dc:title>
  <dc:creator>share</dc:creator>
  <cp:lastModifiedBy>share</cp:lastModifiedBy>
  <cp:revision>2</cp:revision>
  <dcterms:modified xsi:type="dcterms:W3CDTF">2023-08-15T21:03:26Z</dcterms:modified>
</cp:coreProperties>
</file>