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dc040ac3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5dc040ac3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dc040ac3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5dc040ac3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dc040ac3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dc040ac3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99dc96ae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99dc96ae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0e4043f2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0e4043f2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vision and end goal- The transition phase to obtain this facility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dc04c16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dc04c16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f99dc96ae9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f99dc96ae9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Classes will beheld in the various locations.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99dc96ae9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99dc96ae9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layout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the learning space in this building 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rooms will have monitors, white boards and a transitional space for learning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99dc96ae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f99dc96ae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99dc96ae9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99dc96ae9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life - Bell schedule. Matches this year. We will plan to have 15 minutes  in between classes for shuttle service.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lunches on each campus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Dismissal at 3:06 - aligns with our extracurriculars so students do not miss 4th block for travel or experience.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dc040ac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dc040ac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dc040ac3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dc040ac3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A. Holmes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the Life of an ACE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31069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our transitional learning space as we construct the New JAHHS!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1999" y="71276"/>
            <a:ext cx="2210524" cy="211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the Life of an ACE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Shuttles will rotate through each class period.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All students are expected to ride the shuttle buses.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Students changing campus locations will be allowed to leave upon the bell. All others will stay until the last 5 minutes of the transitional time.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the Life of an ACE</a:t>
            </a:r>
            <a:endParaRPr b="1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153525" y="1816850"/>
            <a:ext cx="88797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Lunch: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service times on JAH Main Campus and two on ACES Campus- </a:t>
            </a:r>
            <a:endParaRPr/>
          </a:p>
          <a:p>
            <a:pPr marL="4572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Beginning and end of third block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Hot and Cold Options for student choice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the Life of an ACE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4th block: No courses held downstairs at ACES Campus to clean and prepare for the Boys and Girls Club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Dismissal:</a:t>
            </a:r>
            <a:endParaRPr b="1"/>
          </a:p>
          <a:p>
            <a:pPr marL="9144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Bus riders will be picked up at each location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activity bus will shuttle students to each location for extracurricular activities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the Life of an ACE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50" b="1"/>
              <a:t>Location of Office Staff</a:t>
            </a:r>
            <a:endParaRPr sz="285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50"/>
              <a:t>Central Services Building - 800 North Oakum Street</a:t>
            </a:r>
            <a:endParaRPr sz="28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50"/>
              <a:t>	Records; Transcripts; Enrollment; and Bookkeeping</a:t>
            </a:r>
            <a:endParaRPr sz="28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50"/>
              <a:t>Parents will go there to the ACES Campus front door:</a:t>
            </a:r>
            <a:endParaRPr sz="2850"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50"/>
              <a:t> Sign in / sign out students </a:t>
            </a:r>
            <a:endParaRPr sz="2850"/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 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0" y="5"/>
            <a:ext cx="9145134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30925"/>
            <a:ext cx="9144001" cy="491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the Life of an ACE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471900" y="1800825"/>
            <a:ext cx="8222100" cy="31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/>
              <a:t>Building Layout</a:t>
            </a:r>
            <a:endParaRPr sz="7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 b="1"/>
              <a:t>Armory</a:t>
            </a:r>
            <a:endParaRPr sz="7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	ROTC, Band, Chorus and Theatre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 b="1"/>
              <a:t>CTE/EC Suite Wing/ Field House/ Gym</a:t>
            </a:r>
            <a:endParaRPr sz="7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	CTE electives, Life Skills and Health and PE courses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 b="1"/>
              <a:t>Ag Buildings- COA Campus</a:t>
            </a:r>
            <a:endParaRPr sz="7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	To be held at COA with Greenhouse usage 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the Life of an ACE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/>
              <a:t>Building Layout</a:t>
            </a:r>
            <a:endParaRPr sz="7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 b="1"/>
              <a:t>First Floor ACES Campus</a:t>
            </a:r>
            <a:endParaRPr sz="7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	OCS, Core Courses, and Guidance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 b="1"/>
              <a:t>Second Floor ACES Campus</a:t>
            </a:r>
            <a:endParaRPr sz="7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	Core Courses, Spanish, Visual Art and School Nurse 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 b="1"/>
              <a:t>Recreational Gym</a:t>
            </a:r>
            <a:endParaRPr sz="7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	Lunch for students on this campus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the Life of an ACE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00700" y="1599350"/>
            <a:ext cx="8764500" cy="2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/>
              <a:t>Shuttle Service -Drop off- Student Drivers</a:t>
            </a:r>
            <a:endParaRPr sz="7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 b="1"/>
              <a:t>Shuttle Service:</a:t>
            </a:r>
            <a:endParaRPr sz="7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	Bus at each location for shuttle service - 15 minute transition time built into the     schedule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 b="1"/>
              <a:t>Drop Off:</a:t>
            </a:r>
            <a:endParaRPr sz="7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	Freemason Street to Woodard Street for Main Campus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	Oakum Street for ACES Campus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 b="1"/>
              <a:t>Student Drivers: </a:t>
            </a:r>
            <a:endParaRPr sz="7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	The student parking lot will be available for student drivers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the Life of an ACE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60950" y="1800900"/>
            <a:ext cx="8222100" cy="3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/>
              <a:t>7:40 am			Buses Unload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/>
              <a:t>7:40 am - 7:55 am 	Grab &amp; Go Breakfast at ACES Campus and JAH Main Campus cafeteria		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/>
              <a:t>		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/>
              <a:t>8:00 am - 9:29 am		1st Block				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/>
              <a:t>9:29 am - 9:44 am 		Transition/Remediation		15 mins.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/>
              <a:t>9:44 am - 11:13 am	2nd Block						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/>
              <a:t>11:13 am - 11:28 am		Transition/Remediation		15 mins.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/>
              <a:t>11:28 am - 1:22 pm	3rd Block				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/>
              <a:t>						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/>
              <a:t>11:28 am - 11:55 am		Lunch 1 	A/B			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/>
              <a:t>12:57 pm - 1:22 pm		Lunch 2	C/D		 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/>
              <a:t>	 			** A &amp; C will eat at ACES Campus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/>
              <a:t>				** B &amp; D will eat at JAH Main Campus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/>
              <a:t>1:22pm - 1:37pm			Transition/Remediation		15 mins.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/>
              <a:t>1:37pm - 3:06pm		4th Block</a:t>
            </a:r>
            <a:r>
              <a:rPr lang="en" sz="1300">
                <a:solidFill>
                  <a:srgbClr val="000000"/>
                </a:solidFill>
              </a:rPr>
              <a:t>	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endParaRPr sz="4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the Life of an ACE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98400" y="1962825"/>
            <a:ext cx="89691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JAH Doors open at 7:40 am on all campuses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b="1"/>
              <a:t>Car Riders:</a:t>
            </a:r>
            <a:r>
              <a:rPr lang="en"/>
              <a:t> Drop off via Oakum Street or Freemason / Woodard based on first period class </a:t>
            </a:r>
            <a:endParaRPr/>
          </a:p>
          <a:p>
            <a:pPr marL="9144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students will be routed through a metal detectors prior to entering first block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Grab and Go Breakfast at ACES Campus and JAH Main Campus Cafeteria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Bus riders will get off at first block location.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the Life of an ACE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Tardy/ late Students Check In for note to enter rooms:</a:t>
            </a:r>
            <a:endParaRPr/>
          </a:p>
          <a:p>
            <a:pPr marL="9144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ACES Campus: Check in the front door 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JAH Main Campus: Check in the Commons/ Gym office 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Notes will allow entrance into class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On-screen Show (16:9)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Roboto</vt:lpstr>
      <vt:lpstr>Arial</vt:lpstr>
      <vt:lpstr>Material</vt:lpstr>
      <vt:lpstr>John A. Holmes  A Day in the Life of an ACE</vt:lpstr>
      <vt:lpstr>PowerPoint Presentation</vt:lpstr>
      <vt:lpstr>PowerPoint Presentation</vt:lpstr>
      <vt:lpstr>A Day In the Life of an ACE</vt:lpstr>
      <vt:lpstr>A Day In the Life of an ACE</vt:lpstr>
      <vt:lpstr>A Day In the Life of an ACE</vt:lpstr>
      <vt:lpstr>A Day In the Life of an ACE</vt:lpstr>
      <vt:lpstr>A Day In the Life of an ACE</vt:lpstr>
      <vt:lpstr>A Day In the Life of an ACE</vt:lpstr>
      <vt:lpstr>A Day In the Life of an ACE</vt:lpstr>
      <vt:lpstr>A Day In the Life of an ACE</vt:lpstr>
      <vt:lpstr>A Day In the Life of an ACE</vt:lpstr>
      <vt:lpstr>A Day In the Life of an 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A. Holmes  A Day in the Life of an ACE</dc:title>
  <dc:creator>share</dc:creator>
  <cp:lastModifiedBy>share</cp:lastModifiedBy>
  <cp:revision>1</cp:revision>
  <dcterms:modified xsi:type="dcterms:W3CDTF">2023-08-15T21:02:20Z</dcterms:modified>
</cp:coreProperties>
</file>